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312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22/03/1446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افسانه دوستی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Afsaneh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Doosti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cs typeface="B Koodak" panose="00000700000000000000" pitchFamily="2" charset="-78"/>
              </a:rPr>
              <a:t>مدیر گروه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24568"/>
              </p:ext>
            </p:extLst>
          </p:nvPr>
        </p:nvGraphicFramePr>
        <p:xfrm>
          <a:off x="-79899" y="13855"/>
          <a:ext cx="6852463" cy="76830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0639">
                  <a:extLst>
                    <a:ext uri="{9D8B030D-6E8A-4147-A177-3AD203B41FA5}">
                      <a16:colId xmlns:a16="http://schemas.microsoft.com/office/drawing/2014/main" val="2640382153"/>
                    </a:ext>
                  </a:extLst>
                </a:gridCol>
                <a:gridCol w="1332102">
                  <a:extLst>
                    <a:ext uri="{9D8B030D-6E8A-4147-A177-3AD203B41FA5}">
                      <a16:colId xmlns:a16="http://schemas.microsoft.com/office/drawing/2014/main" val="4022278973"/>
                    </a:ext>
                  </a:extLst>
                </a:gridCol>
                <a:gridCol w="1456988">
                  <a:extLst>
                    <a:ext uri="{9D8B030D-6E8A-4147-A177-3AD203B41FA5}">
                      <a16:colId xmlns:a16="http://schemas.microsoft.com/office/drawing/2014/main" val="2758735780"/>
                    </a:ext>
                  </a:extLst>
                </a:gridCol>
                <a:gridCol w="1526367">
                  <a:extLst>
                    <a:ext uri="{9D8B030D-6E8A-4147-A177-3AD203B41FA5}">
                      <a16:colId xmlns:a16="http://schemas.microsoft.com/office/drawing/2014/main" val="3995632948"/>
                    </a:ext>
                  </a:extLst>
                </a:gridCol>
                <a:gridCol w="1526367">
                  <a:extLst>
                    <a:ext uri="{9D8B030D-6E8A-4147-A177-3AD203B41FA5}">
                      <a16:colId xmlns:a16="http://schemas.microsoft.com/office/drawing/2014/main" val="4206964872"/>
                    </a:ext>
                  </a:extLst>
                </a:gridCol>
              </a:tblGrid>
              <a:tr h="81679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Koodak" panose="00000700000000000000" pitchFamily="2" charset="-78"/>
                        </a:rPr>
                        <a:t>15:00 – 13:00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dirty="0">
                        <a:cs typeface="B Koodak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Koodak" panose="00000700000000000000" pitchFamily="2" charset="-78"/>
                        </a:rPr>
                        <a:t>17:00 – 15:00</a:t>
                      </a:r>
                    </a:p>
                    <a:p>
                      <a:pPr algn="ctr" rtl="1"/>
                      <a:endParaRPr lang="fa-IR" sz="14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76683"/>
                  </a:ext>
                </a:extLst>
              </a:tr>
              <a:tr h="146163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اصول توانبخشی (عملی) 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امور پژوهشی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توسعه فردی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آناتومی و فیزیولوژی دستگاه شنوایی و تعادل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(عملی)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567715"/>
                  </a:ext>
                </a:extLst>
              </a:tr>
              <a:tr h="100308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جلسه مرکز تحقیقات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امور پژوهشی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توسعه فردی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اصول و مبانی توانبخشی (ارشد)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55600"/>
                  </a:ext>
                </a:extLst>
              </a:tr>
              <a:tr h="146163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آناتومی و فیزیولوژی دستگاه شنوایی و تعادل (تئوری)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آزمون های رفتاری سیستم مرکزی</a:t>
                      </a:r>
                      <a:r>
                        <a:rPr lang="fa-IR" sz="1400" baseline="0" dirty="0">
                          <a:cs typeface="B Nazanin" panose="00000400000000000000" pitchFamily="2" charset="-78"/>
                        </a:rPr>
                        <a:t> شنوایی (تئوری)</a:t>
                      </a:r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آزمون های رفتاری سیستم مرکزی</a:t>
                      </a:r>
                      <a:r>
                        <a:rPr lang="fa-IR" sz="1400" baseline="0" dirty="0">
                          <a:cs typeface="B Nazanin" panose="00000400000000000000" pitchFamily="2" charset="-78"/>
                        </a:rPr>
                        <a:t> شنوایی (عملی)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جلسه گروه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155387"/>
                  </a:ext>
                </a:extLst>
              </a:tr>
              <a:tr h="773805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کارآموزی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ERA1</a:t>
                      </a:r>
                      <a:endParaRPr lang="fa-I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کارآموزی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ERA1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جلسه مجمع هیات علمی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446475"/>
                  </a:ext>
                </a:extLst>
              </a:tr>
              <a:tr h="1461632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مبانی توانبخشی شنوایی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اصول توانبخشی (تئوری) </a:t>
                      </a: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مشاوره شنوایی شناسی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Nazanin" panose="00000400000000000000" pitchFamily="2" charset="-78"/>
                        </a:rPr>
                        <a:t>شنوایی شناسی بالینی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cs typeface="B Nazanin" panose="000004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584834"/>
                  </a:ext>
                </a:extLst>
              </a:tr>
              <a:tr h="704509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chemeClr val="bg1"/>
                </a:solidFill>
                <a:cs typeface="B Titr" panose="00000700000000000000" pitchFamily="2" charset="-78"/>
              </a:rPr>
              <a:t>اتاق 302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-239113" y="6931095"/>
            <a:ext cx="677256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dirty="0">
                <a:cs typeface="B Koodak" panose="00000700000000000000" pitchFamily="2" charset="-78"/>
              </a:rPr>
              <a:t>شماره تماس: _</a:t>
            </a:r>
          </a:p>
          <a:p>
            <a:pPr algn="just" rtl="1"/>
            <a:endParaRPr lang="en-US" sz="1400" dirty="0">
              <a:cs typeface="B Koodak" panose="00000700000000000000" pitchFamily="2" charset="-78"/>
            </a:endParaRPr>
          </a:p>
          <a:p>
            <a:pPr algn="ctr" rtl="1"/>
            <a:r>
              <a:rPr lang="fa-IR" sz="1400" dirty="0">
                <a:cs typeface="B Koodak" panose="00000700000000000000" pitchFamily="2" charset="-78"/>
              </a:rPr>
              <a:t>پست الکترونیک:</a:t>
            </a:r>
            <a:r>
              <a:rPr lang="en-US" sz="1400" dirty="0">
                <a:cs typeface="B Koodak" panose="00000700000000000000" pitchFamily="2" charset="-78"/>
              </a:rPr>
              <a:t> </a:t>
            </a:r>
            <a:r>
              <a:rPr lang="fa-IR" sz="1400" dirty="0">
                <a:cs typeface="B Koodak" panose="00000700000000000000" pitchFamily="2" charset="-78"/>
              </a:rPr>
              <a:t> </a:t>
            </a:r>
            <a:r>
              <a:rPr lang="en-US" sz="1400" dirty="0">
                <a:cs typeface="B Koodak" panose="00000700000000000000" pitchFamily="2" charset="-78"/>
              </a:rPr>
              <a:t>adoosti@Sums.ac.ir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A427D1-8E27-478C-8A05-DB23D0B0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/>
          <a:stretch/>
        </p:blipFill>
        <p:spPr>
          <a:xfrm>
            <a:off x="7269382" y="541249"/>
            <a:ext cx="2162889" cy="24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134</Words>
  <Application>Microsoft Office PowerPoint</Application>
  <PresentationFormat>A4 Paper (210x297 mm)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پریا ابراهیمی</cp:lastModifiedBy>
  <cp:revision>19</cp:revision>
  <dcterms:created xsi:type="dcterms:W3CDTF">2021-09-20T11:58:49Z</dcterms:created>
  <dcterms:modified xsi:type="dcterms:W3CDTF">2024-09-25T05:40:29Z</dcterms:modified>
</cp:coreProperties>
</file>